
<file path=[Content_Types].xml><?xml version="1.0" encoding="utf-8"?>
<Types xmlns="http://schemas.openxmlformats.org/package/2006/content-types">
  <Default Extension="jpeg" ContentType="image/jpeg"/>
  <Default Extension="mp4" ContentType="video/unknown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0" d="100"/>
          <a:sy n="100" d="100"/>
        </p:scale>
        <p:origin x="-1692" y="-78"/>
      </p:cViewPr>
      <p:guideLst>
        <p:guide orient="horz" pos="2159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presProps" Target="presProps.xml"  /><Relationship Id="rId5" Type="http://schemas.openxmlformats.org/officeDocument/2006/relationships/viewProps" Target="viewProps.xml"  /><Relationship Id="rId6" Type="http://schemas.openxmlformats.org/officeDocument/2006/relationships/theme" Target="theme/theme1.xml"  /><Relationship Id="rId7" Type="http://schemas.openxmlformats.org/officeDocument/2006/relationships/tableStyles" Target="tableStyles.xml"  /></Relationships>
</file>

<file path=ppt/media/image1.png>
</file>

<file path=ppt/media/unknown1.mp4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BEF97-982A-4498-8ED9-13E58BD1D93D}" type="datetimeFigureOut">
              <a:rPr lang="ko-KR" altLang="en-US" smtClean="0"/>
              <a:t>2022-06-05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A49AF-40B3-4503-8B7B-D02766781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9715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BEF97-982A-4498-8ED9-13E58BD1D93D}" type="datetimeFigureOut">
              <a:rPr lang="ko-KR" altLang="en-US" smtClean="0"/>
              <a:t>2022-06-05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A49AF-40B3-4503-8B7B-D02766781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53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BEF97-982A-4498-8ED9-13E58BD1D93D}" type="datetimeFigureOut">
              <a:rPr lang="ko-KR" altLang="en-US" smtClean="0"/>
              <a:t>2022-06-05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A49AF-40B3-4503-8B7B-D02766781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658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BEF97-982A-4498-8ED9-13E58BD1D93D}" type="datetimeFigureOut">
              <a:rPr lang="ko-KR" altLang="en-US" smtClean="0"/>
              <a:t>2022-06-05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A49AF-40B3-4503-8B7B-D02766781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2192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BEF97-982A-4498-8ED9-13E58BD1D93D}" type="datetimeFigureOut">
              <a:rPr lang="ko-KR" altLang="en-US" smtClean="0"/>
              <a:t>2022-06-05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A49AF-40B3-4503-8B7B-D02766781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8873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BEF97-982A-4498-8ED9-13E58BD1D93D}" type="datetimeFigureOut">
              <a:rPr lang="ko-KR" altLang="en-US" smtClean="0"/>
              <a:t>2022-06-05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A49AF-40B3-4503-8B7B-D02766781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4027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BEF97-982A-4498-8ED9-13E58BD1D93D}" type="datetimeFigureOut">
              <a:rPr lang="ko-KR" altLang="en-US" smtClean="0"/>
              <a:t>2022-06-05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A49AF-40B3-4503-8B7B-D02766781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2370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BEF97-982A-4498-8ED9-13E58BD1D93D}" type="datetimeFigureOut">
              <a:rPr lang="ko-KR" altLang="en-US" smtClean="0"/>
              <a:t>2022-06-05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A49AF-40B3-4503-8B7B-D02766781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146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BEF97-982A-4498-8ED9-13E58BD1D93D}" type="datetimeFigureOut">
              <a:rPr lang="ko-KR" altLang="en-US" smtClean="0"/>
              <a:t>2022-06-05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A49AF-40B3-4503-8B7B-D02766781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4921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BEF97-982A-4498-8ED9-13E58BD1D93D}" type="datetimeFigureOut">
              <a:rPr lang="ko-KR" altLang="en-US" smtClean="0"/>
              <a:t>2022-06-05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A49AF-40B3-4503-8B7B-D02766781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0009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BEF97-982A-4498-8ED9-13E58BD1D93D}" type="datetimeFigureOut">
              <a:rPr lang="ko-KR" altLang="en-US" smtClean="0"/>
              <a:t>2022-06-05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A49AF-40B3-4503-8B7B-D02766781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4358568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BEF97-982A-4498-8ED9-13E58BD1D93D}" type="datetimeFigureOut">
              <a:rPr lang="ko-KR" altLang="en-US" smtClean="0"/>
              <a:t>2022-06-05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1A49AF-40B3-4503-8B7B-D02766781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710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video" Target="../media/unknown1.mp4"  /><Relationship Id="rId3" Type="http://schemas.microsoft.com/office/2007/relationships/media" Target="../media/unknown1.mp4"  /><Relationship Id="rId4" Type="http://schemas.openxmlformats.org/officeDocument/2006/relationships/image" Target="../media/image1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문제해결을 위한 코딩 컷 걸음 </a:t>
            </a:r>
            <a:r>
              <a:rPr lang="en-US" altLang="ko-KR" dirty="0" smtClean="0"/>
              <a:t>[1]</a:t>
            </a:r>
            <a:r>
              <a:rPr lang="ko-KR" altLang="en-US" dirty="0" smtClean="0"/>
              <a:t>반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2271031 </a:t>
            </a:r>
            <a:r>
              <a:rPr lang="ko-KR" altLang="en-US" dirty="0" err="1" smtClean="0"/>
              <a:t>권대찬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207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게임 실행영상</a:t>
            </a:r>
            <a:endParaRPr lang="ko-KR" altLang="en-US"/>
          </a:p>
        </p:txBody>
      </p:sp>
      <p:pic>
        <p:nvPicPr>
          <p:cNvPr id="5" name="bandicam 2022-06-05 18-15-37-383.mp4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548921" y="1600200"/>
            <a:ext cx="8046156" cy="45259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7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597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5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13</ep:Words>
  <ep:PresentationFormat>화면 슬라이드 쇼(4:3)</ep:PresentationFormat>
  <ep:Paragraphs>3</ep:Paragraphs>
  <ep:Slides>2</ep:Slides>
  <ep:Notes>0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ep:HeadingPairs>
  <ep:TitlesOfParts>
    <vt:vector size="3" baseType="lpstr">
      <vt:lpstr>Office 테마</vt:lpstr>
      <vt:lpstr>문제해결을 위한 코딩 컷 걸음 [1]반</vt:lpstr>
      <vt:lpstr>게임 실행영상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2022-06-04T13:09:49.000</dcterms:created>
  <dc:creator>Windows 사용자</dc:creator>
  <cp:lastModifiedBy>acyle</cp:lastModifiedBy>
  <dcterms:modified xsi:type="dcterms:W3CDTF">2022-06-05T09:30:46.363</dcterms:modified>
  <cp:revision>6</cp:revision>
  <dc:title>문제해결을 위한 코딩 컷 걸음 [1]반</dc:title>
  <cp:version>1000.0000.01</cp:version>
</cp:coreProperties>
</file>

<file path=docProps/thumbnail.jpeg>
</file>